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21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70" r:id="rId4"/>
    <p:sldMasterId id="2147483671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</p:sldIdLst>
  <p:sldSz cy="5143500" cx="9144000"/>
  <p:notesSz cx="6858000" cy="9144000"/>
  <p:embeddedFontLst>
    <p:embeddedFont>
      <p:font typeface="Roboto"/>
      <p:regular r:id="rId12"/>
      <p:bold r:id="rId13"/>
      <p:italic r:id="rId14"/>
      <p:boldItalic r:id="rId15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13" Type="http://schemas.openxmlformats.org/officeDocument/2006/relationships/font" Target="fonts/Roboto-bold.fntdata"/><Relationship Id="rId12" Type="http://schemas.openxmlformats.org/officeDocument/2006/relationships/font" Target="fonts/Roboto-regular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5" Type="http://schemas.openxmlformats.org/officeDocument/2006/relationships/font" Target="fonts/Roboto-boldItalic.fntdata"/><Relationship Id="rId14" Type="http://schemas.openxmlformats.org/officeDocument/2006/relationships/font" Target="fonts/Roboto-italic.fntdata"/><Relationship Id="rId5" Type="http://schemas.openxmlformats.org/officeDocument/2006/relationships/slideMaster" Target="slideMasters/slideMaster2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g7986207574_0_6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0" name="Google Shape;110;g7986207574_0_6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g7986207574_0_12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8" name="Google Shape;118;g7986207574_0_12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gb96288869c_1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4" name="Google Shape;124;gb96288869c_1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gb96288869c_1_6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0" name="Google Shape;130;gb96288869c_1_6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gb96288869c_1_7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6" name="Google Shape;136;gb96288869c_1_7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4"/>
          <p:cNvSpPr/>
          <p:nvPr/>
        </p:nvSpPr>
        <p:spPr>
          <a:xfrm flipH="1">
            <a:off x="8246400" y="4245925"/>
            <a:ext cx="897600" cy="897600"/>
          </a:xfrm>
          <a:prstGeom prst="rtTriangl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6" name="Google Shape;56;p14"/>
          <p:cNvSpPr/>
          <p:nvPr/>
        </p:nvSpPr>
        <p:spPr>
          <a:xfrm flipH="1">
            <a:off x="8246400" y="4245875"/>
            <a:ext cx="897600" cy="897600"/>
          </a:xfrm>
          <a:prstGeom prst="round1Rect">
            <a:avLst>
              <a:gd fmla="val 16667" name="adj"/>
            </a:avLst>
          </a:prstGeom>
          <a:solidFill>
            <a:schemeClr val="lt1">
              <a:alpha val="68080"/>
            </a:scheme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7" name="Google Shape;57;p14"/>
          <p:cNvSpPr txBox="1"/>
          <p:nvPr>
            <p:ph type="ctrTitle"/>
          </p:nvPr>
        </p:nvSpPr>
        <p:spPr>
          <a:xfrm>
            <a:off x="390525" y="1819275"/>
            <a:ext cx="8222100" cy="933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58" name="Google Shape;58;p14"/>
          <p:cNvSpPr txBox="1"/>
          <p:nvPr>
            <p:ph idx="1" type="subTitle"/>
          </p:nvPr>
        </p:nvSpPr>
        <p:spPr>
          <a:xfrm>
            <a:off x="390525" y="2789130"/>
            <a:ext cx="8222100" cy="432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>
                <a:solidFill>
                  <a:schemeClr val="lt1"/>
                </a:solidFill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59" name="Google Shape;59;p14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5"/>
          <p:cNvSpPr txBox="1"/>
          <p:nvPr>
            <p:ph type="title"/>
          </p:nvPr>
        </p:nvSpPr>
        <p:spPr>
          <a:xfrm>
            <a:off x="460950" y="2065350"/>
            <a:ext cx="8222100" cy="1012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62" name="Google Shape;62;p15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>
                <a:solidFill>
                  <a:schemeClr val="lt1"/>
                </a:solidFill>
              </a:defRPr>
            </a:lvl1pPr>
            <a:lvl2pPr lvl="1" rtl="0">
              <a:buNone/>
              <a:defRPr>
                <a:solidFill>
                  <a:schemeClr val="lt1"/>
                </a:solidFill>
              </a:defRPr>
            </a:lvl2pPr>
            <a:lvl3pPr lvl="2" rtl="0">
              <a:buNone/>
              <a:defRPr>
                <a:solidFill>
                  <a:schemeClr val="lt1"/>
                </a:solidFill>
              </a:defRPr>
            </a:lvl3pPr>
            <a:lvl4pPr lvl="3" rtl="0">
              <a:buNone/>
              <a:defRPr>
                <a:solidFill>
                  <a:schemeClr val="lt1"/>
                </a:solidFill>
              </a:defRPr>
            </a:lvl4pPr>
            <a:lvl5pPr lvl="4" rtl="0">
              <a:buNone/>
              <a:defRPr>
                <a:solidFill>
                  <a:schemeClr val="lt1"/>
                </a:solidFill>
              </a:defRPr>
            </a:lvl5pPr>
            <a:lvl6pPr lvl="5" rtl="0">
              <a:buNone/>
              <a:defRPr>
                <a:solidFill>
                  <a:schemeClr val="lt1"/>
                </a:solidFill>
              </a:defRPr>
            </a:lvl6pPr>
            <a:lvl7pPr lvl="6" rtl="0">
              <a:buNone/>
              <a:defRPr>
                <a:solidFill>
                  <a:schemeClr val="lt1"/>
                </a:solidFill>
              </a:defRPr>
            </a:lvl7pPr>
            <a:lvl8pPr lvl="7" rtl="0">
              <a:buNone/>
              <a:defRPr>
                <a:solidFill>
                  <a:schemeClr val="lt1"/>
                </a:solidFill>
              </a:defRPr>
            </a:lvl8pPr>
            <a:lvl9pPr lvl="8" rtl="0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6"/>
          <p:cNvSpPr/>
          <p:nvPr/>
        </p:nvSpPr>
        <p:spPr>
          <a:xfrm flipH="1" rot="10800000">
            <a:off x="0" y="1686000"/>
            <a:ext cx="9144000" cy="3457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5" name="Google Shape;65;p16"/>
          <p:cNvSpPr/>
          <p:nvPr/>
        </p:nvSpPr>
        <p:spPr>
          <a:xfrm>
            <a:off x="0" y="1686000"/>
            <a:ext cx="91440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6" name="Google Shape;66;p16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/>
        </p:txBody>
      </p:sp>
      <p:sp>
        <p:nvSpPr>
          <p:cNvPr id="67" name="Google Shape;67;p16"/>
          <p:cNvSpPr txBox="1"/>
          <p:nvPr>
            <p:ph idx="1" type="body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68" name="Google Shape;68;p16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7"/>
          <p:cNvSpPr/>
          <p:nvPr/>
        </p:nvSpPr>
        <p:spPr>
          <a:xfrm flipH="1" rot="10800000">
            <a:off x="0" y="1686000"/>
            <a:ext cx="9144000" cy="3457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1" name="Google Shape;71;p17"/>
          <p:cNvSpPr/>
          <p:nvPr/>
        </p:nvSpPr>
        <p:spPr>
          <a:xfrm>
            <a:off x="0" y="1686000"/>
            <a:ext cx="91440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2" name="Google Shape;72;p17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/>
        </p:txBody>
      </p:sp>
      <p:sp>
        <p:nvSpPr>
          <p:cNvPr id="73" name="Google Shape;73;p17"/>
          <p:cNvSpPr txBox="1"/>
          <p:nvPr>
            <p:ph idx="1" type="body"/>
          </p:nvPr>
        </p:nvSpPr>
        <p:spPr>
          <a:xfrm>
            <a:off x="471900" y="1919075"/>
            <a:ext cx="3999900" cy="271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74" name="Google Shape;74;p17"/>
          <p:cNvSpPr txBox="1"/>
          <p:nvPr>
            <p:ph idx="2" type="body"/>
          </p:nvPr>
        </p:nvSpPr>
        <p:spPr>
          <a:xfrm>
            <a:off x="4694250" y="1919075"/>
            <a:ext cx="3999900" cy="271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75" name="Google Shape;75;p17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8"/>
          <p:cNvSpPr/>
          <p:nvPr/>
        </p:nvSpPr>
        <p:spPr>
          <a:xfrm flipH="1" rot="10800000">
            <a:off x="0" y="656400"/>
            <a:ext cx="9144000" cy="44871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8" name="Google Shape;78;p18"/>
          <p:cNvSpPr/>
          <p:nvPr/>
        </p:nvSpPr>
        <p:spPr>
          <a:xfrm>
            <a:off x="0" y="656350"/>
            <a:ext cx="91440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9" name="Google Shape;79;p18"/>
          <p:cNvSpPr txBox="1"/>
          <p:nvPr>
            <p:ph type="title"/>
          </p:nvPr>
        </p:nvSpPr>
        <p:spPr>
          <a:xfrm>
            <a:off x="98250" y="16350"/>
            <a:ext cx="8826600" cy="602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1pPr>
            <a:lvl2pPr lvl="1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/>
        </p:txBody>
      </p:sp>
      <p:sp>
        <p:nvSpPr>
          <p:cNvPr id="80" name="Google Shape;80;p18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9"/>
          <p:cNvSpPr txBox="1"/>
          <p:nvPr/>
        </p:nvSpPr>
        <p:spPr>
          <a:xfrm flipH="1" rot="10800000">
            <a:off x="3276600" y="25"/>
            <a:ext cx="5867400" cy="5143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3" name="Google Shape;83;p19"/>
          <p:cNvSpPr/>
          <p:nvPr/>
        </p:nvSpPr>
        <p:spPr>
          <a:xfrm rot="-5400000">
            <a:off x="759150" y="2517450"/>
            <a:ext cx="51435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4" name="Google Shape;84;p19"/>
          <p:cNvSpPr txBox="1"/>
          <p:nvPr>
            <p:ph type="title"/>
          </p:nvPr>
        </p:nvSpPr>
        <p:spPr>
          <a:xfrm>
            <a:off x="226078" y="357800"/>
            <a:ext cx="2808000" cy="953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85" name="Google Shape;85;p19"/>
          <p:cNvSpPr txBox="1"/>
          <p:nvPr>
            <p:ph idx="1" type="body"/>
          </p:nvPr>
        </p:nvSpPr>
        <p:spPr>
          <a:xfrm>
            <a:off x="226075" y="1465800"/>
            <a:ext cx="2808000" cy="316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●"/>
              <a:defRPr sz="1200">
                <a:solidFill>
                  <a:schemeClr val="lt1"/>
                </a:solidFill>
              </a:defRPr>
            </a:lvl1pPr>
            <a:lvl2pPr indent="-304800" lvl="1" marL="9144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○"/>
              <a:defRPr sz="1200">
                <a:solidFill>
                  <a:schemeClr val="lt1"/>
                </a:solidFill>
              </a:defRPr>
            </a:lvl2pPr>
            <a:lvl3pPr indent="-304800" lvl="2" marL="13716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■"/>
              <a:defRPr sz="1200">
                <a:solidFill>
                  <a:schemeClr val="lt1"/>
                </a:solidFill>
              </a:defRPr>
            </a:lvl3pPr>
            <a:lvl4pPr indent="-304800" lvl="3" marL="18288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●"/>
              <a:defRPr sz="1200">
                <a:solidFill>
                  <a:schemeClr val="lt1"/>
                </a:solidFill>
              </a:defRPr>
            </a:lvl4pPr>
            <a:lvl5pPr indent="-304800" lvl="4" marL="22860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○"/>
              <a:defRPr sz="1200">
                <a:solidFill>
                  <a:schemeClr val="lt1"/>
                </a:solidFill>
              </a:defRPr>
            </a:lvl5pPr>
            <a:lvl6pPr indent="-304800" lvl="5" marL="27432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■"/>
              <a:defRPr sz="1200">
                <a:solidFill>
                  <a:schemeClr val="lt1"/>
                </a:solidFill>
              </a:defRPr>
            </a:lvl6pPr>
            <a:lvl7pPr indent="-304800" lvl="6" marL="32004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●"/>
              <a:defRPr sz="1200">
                <a:solidFill>
                  <a:schemeClr val="lt1"/>
                </a:solidFill>
              </a:defRPr>
            </a:lvl7pPr>
            <a:lvl8pPr indent="-304800" lvl="7" marL="36576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○"/>
              <a:defRPr sz="1200">
                <a:solidFill>
                  <a:schemeClr val="lt1"/>
                </a:solidFill>
              </a:defRPr>
            </a:lvl8pPr>
            <a:lvl9pPr indent="-304800" lvl="8" marL="41148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■"/>
              <a:defRPr sz="12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86" name="Google Shape;86;p19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20"/>
          <p:cNvSpPr txBox="1"/>
          <p:nvPr>
            <p:ph type="title"/>
          </p:nvPr>
        </p:nvSpPr>
        <p:spPr>
          <a:xfrm>
            <a:off x="490250" y="488250"/>
            <a:ext cx="62271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1pPr>
            <a:lvl2pPr lvl="1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/>
        </p:txBody>
      </p:sp>
      <p:sp>
        <p:nvSpPr>
          <p:cNvPr id="89" name="Google Shape;89;p20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>
                <a:solidFill>
                  <a:schemeClr val="lt1"/>
                </a:solidFill>
              </a:defRPr>
            </a:lvl1pPr>
            <a:lvl2pPr lvl="1" rtl="0">
              <a:buNone/>
              <a:defRPr>
                <a:solidFill>
                  <a:schemeClr val="lt1"/>
                </a:solidFill>
              </a:defRPr>
            </a:lvl2pPr>
            <a:lvl3pPr lvl="2" rtl="0">
              <a:buNone/>
              <a:defRPr>
                <a:solidFill>
                  <a:schemeClr val="lt1"/>
                </a:solidFill>
              </a:defRPr>
            </a:lvl3pPr>
            <a:lvl4pPr lvl="3" rtl="0">
              <a:buNone/>
              <a:defRPr>
                <a:solidFill>
                  <a:schemeClr val="lt1"/>
                </a:solidFill>
              </a:defRPr>
            </a:lvl4pPr>
            <a:lvl5pPr lvl="4" rtl="0">
              <a:buNone/>
              <a:defRPr>
                <a:solidFill>
                  <a:schemeClr val="lt1"/>
                </a:solidFill>
              </a:defRPr>
            </a:lvl5pPr>
            <a:lvl6pPr lvl="5" rtl="0">
              <a:buNone/>
              <a:defRPr>
                <a:solidFill>
                  <a:schemeClr val="lt1"/>
                </a:solidFill>
              </a:defRPr>
            </a:lvl6pPr>
            <a:lvl7pPr lvl="6" rtl="0">
              <a:buNone/>
              <a:defRPr>
                <a:solidFill>
                  <a:schemeClr val="lt1"/>
                </a:solidFill>
              </a:defRPr>
            </a:lvl7pPr>
            <a:lvl8pPr lvl="7" rtl="0">
              <a:buNone/>
              <a:defRPr>
                <a:solidFill>
                  <a:schemeClr val="lt1"/>
                </a:solidFill>
              </a:defRPr>
            </a:lvl8pPr>
            <a:lvl9pPr lvl="8" rtl="0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21"/>
          <p:cNvSpPr/>
          <p:nvPr/>
        </p:nvSpPr>
        <p:spPr>
          <a:xfrm flipH="1">
            <a:off x="0" y="0"/>
            <a:ext cx="4572000" cy="5143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2" name="Google Shape;92;p21"/>
          <p:cNvSpPr/>
          <p:nvPr/>
        </p:nvSpPr>
        <p:spPr>
          <a:xfrm rot="5400000">
            <a:off x="1946425" y="2517750"/>
            <a:ext cx="51429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3" name="Google Shape;93;p21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2pPr>
            <a:lvl3pPr lvl="2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3pPr>
            <a:lvl4pPr lvl="3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4pPr>
            <a:lvl5pPr lvl="4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5pPr>
            <a:lvl6pPr lvl="5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6pPr>
            <a:lvl7pPr lvl="6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7pPr>
            <a:lvl8pPr lvl="7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8pPr>
            <a:lvl9pPr lvl="8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94" name="Google Shape;94;p21"/>
          <p:cNvSpPr txBox="1"/>
          <p:nvPr>
            <p:ph idx="1" type="subTitle"/>
          </p:nvPr>
        </p:nvSpPr>
        <p:spPr>
          <a:xfrm>
            <a:off x="265500" y="2779467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95" name="Google Shape;95;p21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indent="-317500" lvl="1" marL="9144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indent="-317500" lvl="2" marL="13716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indent="-317500" lvl="3" marL="18288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indent="-317500" lvl="4" marL="22860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indent="-317500" lvl="5" marL="27432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indent="-317500" lvl="6" marL="32004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indent="-317500" lvl="7" marL="36576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indent="-317500" lvl="8" marL="41148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96" name="Google Shape;96;p21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>
                <a:solidFill>
                  <a:schemeClr val="lt1"/>
                </a:solidFill>
              </a:defRPr>
            </a:lvl1pPr>
            <a:lvl2pPr lvl="1" rtl="0">
              <a:buNone/>
              <a:defRPr>
                <a:solidFill>
                  <a:schemeClr val="lt1"/>
                </a:solidFill>
              </a:defRPr>
            </a:lvl2pPr>
            <a:lvl3pPr lvl="2" rtl="0">
              <a:buNone/>
              <a:defRPr>
                <a:solidFill>
                  <a:schemeClr val="lt1"/>
                </a:solidFill>
              </a:defRPr>
            </a:lvl3pPr>
            <a:lvl4pPr lvl="3" rtl="0">
              <a:buNone/>
              <a:defRPr>
                <a:solidFill>
                  <a:schemeClr val="lt1"/>
                </a:solidFill>
              </a:defRPr>
            </a:lvl4pPr>
            <a:lvl5pPr lvl="4" rtl="0">
              <a:buNone/>
              <a:defRPr>
                <a:solidFill>
                  <a:schemeClr val="lt1"/>
                </a:solidFill>
              </a:defRPr>
            </a:lvl5pPr>
            <a:lvl6pPr lvl="5" rtl="0">
              <a:buNone/>
              <a:defRPr>
                <a:solidFill>
                  <a:schemeClr val="lt1"/>
                </a:solidFill>
              </a:defRPr>
            </a:lvl6pPr>
            <a:lvl7pPr lvl="6" rtl="0">
              <a:buNone/>
              <a:defRPr>
                <a:solidFill>
                  <a:schemeClr val="lt1"/>
                </a:solidFill>
              </a:defRPr>
            </a:lvl7pPr>
            <a:lvl8pPr lvl="7" rtl="0">
              <a:buNone/>
              <a:defRPr>
                <a:solidFill>
                  <a:schemeClr val="lt1"/>
                </a:solidFill>
              </a:defRPr>
            </a:lvl8pPr>
            <a:lvl9pPr lvl="8" rtl="0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22"/>
          <p:cNvSpPr txBox="1"/>
          <p:nvPr/>
        </p:nvSpPr>
        <p:spPr>
          <a:xfrm flipH="1" rot="10800000">
            <a:off x="0" y="0"/>
            <a:ext cx="9144000" cy="46959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9" name="Google Shape;99;p22"/>
          <p:cNvSpPr/>
          <p:nvPr/>
        </p:nvSpPr>
        <p:spPr>
          <a:xfrm flipH="1" rot="10800000">
            <a:off x="0" y="4622725"/>
            <a:ext cx="9144000" cy="741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0" name="Google Shape;100;p22"/>
          <p:cNvSpPr txBox="1"/>
          <p:nvPr>
            <p:ph idx="1" type="body"/>
          </p:nvPr>
        </p:nvSpPr>
        <p:spPr>
          <a:xfrm>
            <a:off x="57150" y="4696825"/>
            <a:ext cx="8382000" cy="446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1200">
                <a:solidFill>
                  <a:schemeClr val="lt1"/>
                </a:solidFill>
              </a:defRPr>
            </a:lvl1pPr>
          </a:lstStyle>
          <a:p/>
        </p:txBody>
      </p:sp>
      <p:sp>
        <p:nvSpPr>
          <p:cNvPr id="101" name="Google Shape;101;p22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>
                <a:solidFill>
                  <a:schemeClr val="lt1"/>
                </a:solidFill>
              </a:defRPr>
            </a:lvl1pPr>
            <a:lvl2pPr lvl="1" rtl="0">
              <a:buNone/>
              <a:defRPr>
                <a:solidFill>
                  <a:schemeClr val="lt1"/>
                </a:solidFill>
              </a:defRPr>
            </a:lvl2pPr>
            <a:lvl3pPr lvl="2" rtl="0">
              <a:buNone/>
              <a:defRPr>
                <a:solidFill>
                  <a:schemeClr val="lt1"/>
                </a:solidFill>
              </a:defRPr>
            </a:lvl3pPr>
            <a:lvl4pPr lvl="3" rtl="0">
              <a:buNone/>
              <a:defRPr>
                <a:solidFill>
                  <a:schemeClr val="lt1"/>
                </a:solidFill>
              </a:defRPr>
            </a:lvl4pPr>
            <a:lvl5pPr lvl="4" rtl="0">
              <a:buNone/>
              <a:defRPr>
                <a:solidFill>
                  <a:schemeClr val="lt1"/>
                </a:solidFill>
              </a:defRPr>
            </a:lvl5pPr>
            <a:lvl6pPr lvl="5" rtl="0">
              <a:buNone/>
              <a:defRPr>
                <a:solidFill>
                  <a:schemeClr val="lt1"/>
                </a:solidFill>
              </a:defRPr>
            </a:lvl6pPr>
            <a:lvl7pPr lvl="6" rtl="0">
              <a:buNone/>
              <a:defRPr>
                <a:solidFill>
                  <a:schemeClr val="lt1"/>
                </a:solidFill>
              </a:defRPr>
            </a:lvl7pPr>
            <a:lvl8pPr lvl="7" rtl="0">
              <a:buNone/>
              <a:defRPr>
                <a:solidFill>
                  <a:schemeClr val="lt1"/>
                </a:solidFill>
              </a:defRPr>
            </a:lvl8pPr>
            <a:lvl9pPr lvl="8" rtl="0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bg>
      <p:bgPr>
        <a:solidFill>
          <a:schemeClr val="accent4"/>
        </a:solidFill>
      </p:bgPr>
    </p:bg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23"/>
          <p:cNvSpPr txBox="1"/>
          <p:nvPr>
            <p:ph hasCustomPrompt="1" type="title"/>
          </p:nvPr>
        </p:nvSpPr>
        <p:spPr>
          <a:xfrm>
            <a:off x="475500" y="1258525"/>
            <a:ext cx="82221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2pPr>
            <a:lvl3pPr lvl="2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3pPr>
            <a:lvl4pPr lvl="3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4pPr>
            <a:lvl5pPr lvl="4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5pPr>
            <a:lvl6pPr lvl="5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6pPr>
            <a:lvl7pPr lvl="6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7pPr>
            <a:lvl8pPr lvl="7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8pPr>
            <a:lvl9pPr lvl="8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104" name="Google Shape;104;p23"/>
          <p:cNvSpPr txBox="1"/>
          <p:nvPr>
            <p:ph idx="1" type="body"/>
          </p:nvPr>
        </p:nvSpPr>
        <p:spPr>
          <a:xfrm>
            <a:off x="475500" y="3304625"/>
            <a:ext cx="82221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rtl="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rtl="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rtl="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rtl="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rtl="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rtl="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rtl="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rtl="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rtl="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05" name="Google Shape;105;p23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bg>
      <p:bgPr>
        <a:solidFill>
          <a:schemeClr val="accent4"/>
        </a:solidFill>
      </p:bgPr>
    </p:bg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24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_rels/slideMaster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2" Type="http://schemas.openxmlformats.org/officeDocument/2006/relationships/theme" Target="../theme/theme3.xml"/><Relationship Id="rId9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material">
    <p:bg>
      <p:bgPr>
        <a:solidFill>
          <a:schemeClr val="dk1"/>
        </a:solidFill>
      </p:bgPr>
    </p:bg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52" name="Google Shape;52;p13"/>
          <p:cNvSpPr txBox="1"/>
          <p:nvPr>
            <p:ph idx="1" type="body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"/>
              <a:buChar char="●"/>
              <a:defRPr sz="18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317500" lvl="1" marL="9144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○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317500" lvl="2" marL="13716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■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317500" lvl="3" marL="18288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●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317500" lvl="4" marL="22860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○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317500" lvl="5" marL="2743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■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317500" lvl="6" marL="32004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●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317500" lvl="7" marL="36576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○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317500" lvl="8" marL="41148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■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53" name="Google Shape;53;p13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rtl="0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rtl="0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rtl="0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rtl="0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rtl="0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rtl="0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rtl="0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rtl="0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2.xml"/><Relationship Id="rId3" Type="http://schemas.openxmlformats.org/officeDocument/2006/relationships/hyperlink" Target="https://docs.google.com/presentation/d/1qqzhC-fL4FqkK1f83UHlDWZ3xigwOmqQ-s-5qjW7WBM/edit#slide=id.gb46d66eae8_0_64" TargetMode="External"/><Relationship Id="rId4" Type="http://schemas.openxmlformats.org/officeDocument/2006/relationships/hyperlink" Target="https://docs.google.com/presentation/d/1CWET7z2ymecvLKPs37z-vYqmTlrLHNlg8BzlRuUN0AY/edit#slide=id.gb933edd2f9_0_341" TargetMode="External"/><Relationship Id="rId11" Type="http://schemas.openxmlformats.org/officeDocument/2006/relationships/hyperlink" Target="https://docs.google.com/presentation/d/1J5BvMHLzmPxXFC5dfA9VVOCFuvJvPA8UeK98DRpfqDk/edit" TargetMode="External"/><Relationship Id="rId10" Type="http://schemas.openxmlformats.org/officeDocument/2006/relationships/hyperlink" Target="https://docs.google.com/presentation/d/1w_Xe4ElXbiHu4j_vpRYSeVwFG7_-koBAHox71ofzM7Q/edit" TargetMode="External"/><Relationship Id="rId9" Type="http://schemas.openxmlformats.org/officeDocument/2006/relationships/hyperlink" Target="https://docs.google.com/presentation/d/1fLC1SRNO6BoJsgxNBHUBemzv5IF2097bK2YEW6e0Pyg/edit" TargetMode="External"/><Relationship Id="rId5" Type="http://schemas.openxmlformats.org/officeDocument/2006/relationships/hyperlink" Target="https://docs.google.com/presentation/d/1IufxWsZehqpPINQlHxgIv-7Xw4Wj59wR1BbzX2DeGHs/edit#slide=id.gb92beec33d_0_82" TargetMode="External"/><Relationship Id="rId6" Type="http://schemas.openxmlformats.org/officeDocument/2006/relationships/hyperlink" Target="https://docs.google.com/presentation/d/14JXqtv8dxS93UWUdifjoGPxHJLTF19o_-_UPRdRj9zE/edit" TargetMode="External"/><Relationship Id="rId7" Type="http://schemas.openxmlformats.org/officeDocument/2006/relationships/hyperlink" Target="https://docs.google.com/presentation/d/1se2GyaQF8xf8c5HGUtwc-ESkWWNoS1ga9mMR5JTwfH8/edit" TargetMode="External"/><Relationship Id="rId8" Type="http://schemas.openxmlformats.org/officeDocument/2006/relationships/hyperlink" Target="https://docs.google.com/presentation/d/1ywzKjG8SfbWuzzsBmmbCEHG1jEe3N4ZGKoynnJguzts/edit" TargetMode="Externa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4.xml"/><Relationship Id="rId3" Type="http://schemas.openxmlformats.org/officeDocument/2006/relationships/hyperlink" Target="https://www.auslromagna.it/" TargetMode="External"/><Relationship Id="rId4" Type="http://schemas.openxmlformats.org/officeDocument/2006/relationships/hyperlink" Target="http://www.salute.gov.it/portale/rapportiInternazionali/menuContenutoRapportiInternazionali.jsp?lingua=italiano&amp;area=rapporti&amp;menu=mondiale" TargetMode="External"/><Relationship Id="rId5" Type="http://schemas.openxmlformats.org/officeDocument/2006/relationships/hyperlink" Target="http://www.salute.gov.it/portale/nuovocoronavirus/homeNuovoCoronavirus.jsp" TargetMode="External"/><Relationship Id="rId6" Type="http://schemas.openxmlformats.org/officeDocument/2006/relationships/hyperlink" Target="https://www.my-personaltrainer.it/" TargetMode="External"/><Relationship Id="rId7" Type="http://schemas.openxmlformats.org/officeDocument/2006/relationships/hyperlink" Target="https://www.ircouncil.it/" TargetMode="Externa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5.xml"/><Relationship Id="rId3" Type="http://schemas.openxmlformats.org/officeDocument/2006/relationships/hyperlink" Target="https://www.auslromagna.it/organizzazione/dipartimenti/emergenza" TargetMode="External"/><Relationship Id="rId4" Type="http://schemas.openxmlformats.org/officeDocument/2006/relationships/hyperlink" Target="https://rr.auslromagna.it/trasversale/qualita-governo-clinico-accreditamento/procedure-aziendali?resetfilters=0&amp;clearordering=0&amp;clearfilters=0" TargetMode="External"/><Relationship Id="rId5" Type="http://schemas.openxmlformats.org/officeDocument/2006/relationships/hyperlink" Target="https://rr.auslromagna.it/documenti/qualita/20190528/PD_02_ATTIVITA__CLINICA_DI_PS.pdf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45818E"/>
        </a:solidFill>
      </p:bgPr>
    </p:bg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25"/>
          <p:cNvSpPr txBox="1"/>
          <p:nvPr>
            <p:ph type="ctrTitle"/>
          </p:nvPr>
        </p:nvSpPr>
        <p:spPr>
          <a:xfrm>
            <a:off x="390525" y="1819275"/>
            <a:ext cx="4786500" cy="933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it" sz="5688"/>
              <a:t>“</a:t>
            </a:r>
            <a:r>
              <a:rPr b="1" i="1" lang="it" sz="5688"/>
              <a:t>GESTIRE”</a:t>
            </a:r>
            <a:r>
              <a:rPr lang="it"/>
              <a:t> 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" sz="4577"/>
              <a:t>IL CONCORSO</a:t>
            </a:r>
            <a:r>
              <a:rPr lang="it"/>
              <a:t> </a:t>
            </a:r>
            <a:endParaRPr/>
          </a:p>
        </p:txBody>
      </p:sp>
      <p:sp>
        <p:nvSpPr>
          <p:cNvPr id="113" name="Google Shape;113;p25"/>
          <p:cNvSpPr txBox="1"/>
          <p:nvPr>
            <p:ph idx="1" type="subTitle"/>
          </p:nvPr>
        </p:nvSpPr>
        <p:spPr>
          <a:xfrm>
            <a:off x="390525" y="2752875"/>
            <a:ext cx="4529400" cy="1891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457200" rtl="0" algn="just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018"/>
              <a:buNone/>
            </a:pPr>
            <a:r>
              <a:rPr lang="it" sz="1695">
                <a:solidFill>
                  <a:srgbClr val="D9D9D9"/>
                </a:solidFill>
                <a:latin typeface="Arial"/>
                <a:ea typeface="Arial"/>
                <a:cs typeface="Arial"/>
                <a:sym typeface="Arial"/>
              </a:rPr>
              <a:t>INDICE</a:t>
            </a:r>
            <a:endParaRPr sz="1695">
              <a:solidFill>
                <a:srgbClr val="D9D9D9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457200" rtl="0" algn="just">
              <a:lnSpc>
                <a:spcPct val="80000"/>
              </a:lnSpc>
              <a:spcBef>
                <a:spcPts val="900"/>
              </a:spcBef>
              <a:spcAft>
                <a:spcPts val="0"/>
              </a:spcAft>
              <a:buSzPts val="1018"/>
              <a:buNone/>
            </a:pPr>
            <a:r>
              <a:rPr lang="it" sz="1695">
                <a:solidFill>
                  <a:srgbClr val="D9D9D9"/>
                </a:solidFill>
                <a:latin typeface="Arial"/>
                <a:ea typeface="Arial"/>
                <a:cs typeface="Arial"/>
                <a:sym typeface="Arial"/>
              </a:rPr>
              <a:t>BIBLIOGRAFIA</a:t>
            </a:r>
            <a:endParaRPr sz="1695">
              <a:solidFill>
                <a:srgbClr val="D9D9D9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457200" rtl="0" algn="just">
              <a:lnSpc>
                <a:spcPct val="80000"/>
              </a:lnSpc>
              <a:spcBef>
                <a:spcPts val="900"/>
              </a:spcBef>
              <a:spcAft>
                <a:spcPts val="0"/>
              </a:spcAft>
              <a:buSzPts val="1018"/>
              <a:buNone/>
            </a:pPr>
            <a:r>
              <a:rPr lang="it" sz="1695">
                <a:solidFill>
                  <a:srgbClr val="D9D9D9"/>
                </a:solidFill>
                <a:latin typeface="Arial"/>
                <a:ea typeface="Arial"/>
                <a:cs typeface="Arial"/>
                <a:sym typeface="Arial"/>
              </a:rPr>
              <a:t>SITOGRAFIA</a:t>
            </a:r>
            <a:endParaRPr sz="1695">
              <a:solidFill>
                <a:srgbClr val="D9D9D9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457200" rtl="0" algn="just">
              <a:lnSpc>
                <a:spcPct val="80000"/>
              </a:lnSpc>
              <a:spcBef>
                <a:spcPts val="900"/>
              </a:spcBef>
              <a:spcAft>
                <a:spcPts val="900"/>
              </a:spcAft>
              <a:buSzPts val="1018"/>
              <a:buNone/>
            </a:pPr>
            <a:r>
              <a:rPr lang="it" sz="1695">
                <a:solidFill>
                  <a:srgbClr val="D9D9D9"/>
                </a:solidFill>
                <a:latin typeface="Arial"/>
                <a:ea typeface="Arial"/>
                <a:cs typeface="Arial"/>
                <a:sym typeface="Arial"/>
              </a:rPr>
              <a:t>PROCEDURE AZIENDALI</a:t>
            </a:r>
            <a:endParaRPr sz="1695">
              <a:solidFill>
                <a:srgbClr val="D9D9D9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14" name="Google Shape;114;p2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177113" y="1578600"/>
            <a:ext cx="2770362" cy="1986300"/>
          </a:xfrm>
          <a:prstGeom prst="rect">
            <a:avLst/>
          </a:prstGeom>
          <a:noFill/>
          <a:ln>
            <a:noFill/>
          </a:ln>
        </p:spPr>
      </p:pic>
      <p:sp>
        <p:nvSpPr>
          <p:cNvPr id="115" name="Google Shape;115;p25"/>
          <p:cNvSpPr txBox="1"/>
          <p:nvPr/>
        </p:nvSpPr>
        <p:spPr>
          <a:xfrm>
            <a:off x="4469200" y="3905775"/>
            <a:ext cx="4186200" cy="738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" sz="1200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rPr>
              <a:t>Danese Carlotta - Coordinate Dh Multidisciplinare e pneumologia interventistica Ravenna</a:t>
            </a:r>
            <a:endParaRPr sz="1200">
              <a:solidFill>
                <a:srgbClr val="434343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" sz="1200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rPr>
              <a:t>Manca Francesca - Infermiere Medicina D’urgenza Ravenna</a:t>
            </a:r>
            <a:endParaRPr sz="1200">
              <a:solidFill>
                <a:srgbClr val="434343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45818E"/>
        </a:solidFill>
      </p:bgPr>
    </p:bg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26"/>
          <p:cNvSpPr txBox="1"/>
          <p:nvPr/>
        </p:nvSpPr>
        <p:spPr>
          <a:xfrm>
            <a:off x="481675" y="1720225"/>
            <a:ext cx="79992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91440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121" name="Google Shape;121;p26"/>
          <p:cNvSpPr txBox="1"/>
          <p:nvPr/>
        </p:nvSpPr>
        <p:spPr>
          <a:xfrm>
            <a:off x="422875" y="299950"/>
            <a:ext cx="8116800" cy="5019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30200" lvl="0" marL="45720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Roboto"/>
              <a:buAutoNum type="arabicPeriod"/>
            </a:pPr>
            <a:r>
              <a:rPr lang="it" sz="16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DOLORE TORACICO </a:t>
            </a:r>
            <a:endParaRPr sz="1600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-330200" lvl="0" marL="45720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Roboto"/>
              <a:buAutoNum type="arabicPeriod"/>
            </a:pPr>
            <a:r>
              <a:rPr lang="it" sz="16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DISPNEA  </a:t>
            </a:r>
            <a:endParaRPr sz="1600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-330200" lvl="0" marL="45720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Roboto"/>
              <a:buAutoNum type="arabicPeriod"/>
            </a:pPr>
            <a:r>
              <a:rPr lang="it" sz="16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INSUFFICIENZA </a:t>
            </a:r>
            <a:r>
              <a:rPr lang="it" sz="1600" u="sng">
                <a:solidFill>
                  <a:schemeClr val="hlink"/>
                </a:solidFill>
                <a:latin typeface="Roboto"/>
                <a:ea typeface="Roboto"/>
                <a:cs typeface="Roboto"/>
                <a:sym typeface="Roboto"/>
                <a:hlinkClick r:id="rId3"/>
              </a:rPr>
              <a:t>RESPIRATORIA</a:t>
            </a:r>
            <a:endParaRPr sz="1600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-330200" lvl="0" marL="457200" rtl="0" algn="just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Roboto"/>
              <a:buAutoNum type="arabicPeriod"/>
            </a:pPr>
            <a:r>
              <a:rPr lang="it" sz="1600" u="sng">
                <a:solidFill>
                  <a:schemeClr val="hlink"/>
                </a:solidFill>
                <a:latin typeface="Roboto"/>
                <a:ea typeface="Roboto"/>
                <a:cs typeface="Roboto"/>
                <a:sym typeface="Roboto"/>
                <a:hlinkClick r:id="rId4"/>
              </a:rPr>
              <a:t>OSTRUZIONE</a:t>
            </a:r>
            <a:r>
              <a:rPr lang="it" sz="16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 VIE AEREE</a:t>
            </a:r>
            <a:endParaRPr sz="1600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-330200" lvl="0" marL="457200" rtl="0" algn="just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Roboto"/>
              <a:buAutoNum type="arabicPeriod"/>
            </a:pPr>
            <a:r>
              <a:rPr lang="it" sz="1600" u="sng">
                <a:solidFill>
                  <a:schemeClr val="hlink"/>
                </a:solidFill>
                <a:latin typeface="Roboto"/>
                <a:ea typeface="Roboto"/>
                <a:cs typeface="Roboto"/>
                <a:sym typeface="Roboto"/>
                <a:hlinkClick r:id="rId5"/>
              </a:rPr>
              <a:t>OSSIGENOTERAPIA</a:t>
            </a:r>
            <a:endParaRPr sz="1600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-330200" lvl="0" marL="45720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600"/>
              <a:buFont typeface="Roboto"/>
              <a:buAutoNum type="arabicPeriod"/>
            </a:pPr>
            <a:r>
              <a:rPr lang="it" sz="1600">
                <a:latin typeface="Roboto"/>
                <a:ea typeface="Roboto"/>
                <a:cs typeface="Roboto"/>
                <a:sym typeface="Roboto"/>
              </a:rPr>
              <a:t>ANAFILASSI</a:t>
            </a:r>
            <a:endParaRPr sz="1600">
              <a:latin typeface="Roboto"/>
              <a:ea typeface="Roboto"/>
              <a:cs typeface="Roboto"/>
              <a:sym typeface="Roboto"/>
            </a:endParaRPr>
          </a:p>
          <a:p>
            <a:pPr indent="-330200" lvl="0" marL="45720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600"/>
              <a:buFont typeface="Roboto"/>
              <a:buAutoNum type="arabicPeriod"/>
            </a:pPr>
            <a:r>
              <a:rPr lang="it" sz="1600">
                <a:latin typeface="Roboto"/>
                <a:ea typeface="Roboto"/>
                <a:cs typeface="Roboto"/>
                <a:sym typeface="Roboto"/>
              </a:rPr>
              <a:t>PERDITA DI COSCIENZA </a:t>
            </a:r>
            <a:endParaRPr sz="1600">
              <a:latin typeface="Roboto"/>
              <a:ea typeface="Roboto"/>
              <a:cs typeface="Roboto"/>
              <a:sym typeface="Roboto"/>
            </a:endParaRPr>
          </a:p>
          <a:p>
            <a:pPr indent="-330200" lvl="0" marL="45720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600"/>
              <a:buFont typeface="Roboto"/>
              <a:buAutoNum type="arabicPeriod"/>
            </a:pPr>
            <a:r>
              <a:rPr lang="it" sz="1600">
                <a:latin typeface="Roboto"/>
                <a:ea typeface="Roboto"/>
                <a:cs typeface="Roboto"/>
                <a:sym typeface="Roboto"/>
              </a:rPr>
              <a:t>IPOGLICEMIA</a:t>
            </a:r>
            <a:endParaRPr sz="1600">
              <a:latin typeface="Roboto"/>
              <a:ea typeface="Roboto"/>
              <a:cs typeface="Roboto"/>
              <a:sym typeface="Roboto"/>
            </a:endParaRPr>
          </a:p>
          <a:p>
            <a:pPr indent="-330200" lvl="0" marL="45720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600"/>
              <a:buFont typeface="Roboto"/>
              <a:buAutoNum type="arabicPeriod"/>
            </a:pPr>
            <a:r>
              <a:rPr lang="it" sz="1600">
                <a:latin typeface="Roboto"/>
                <a:ea typeface="Roboto"/>
                <a:cs typeface="Roboto"/>
                <a:sym typeface="Roboto"/>
              </a:rPr>
              <a:t>ICTUS</a:t>
            </a:r>
            <a:endParaRPr sz="1700">
              <a:latin typeface="Roboto"/>
              <a:ea typeface="Roboto"/>
              <a:cs typeface="Roboto"/>
              <a:sym typeface="Roboto"/>
            </a:endParaRPr>
          </a:p>
          <a:p>
            <a:pPr indent="-330200" lvl="0" marL="45720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600"/>
              <a:buFont typeface="Roboto"/>
              <a:buAutoNum type="arabicPeriod"/>
            </a:pPr>
            <a:r>
              <a:rPr lang="it" sz="1600">
                <a:latin typeface="Roboto"/>
                <a:ea typeface="Roboto"/>
                <a:cs typeface="Roboto"/>
                <a:sym typeface="Roboto"/>
              </a:rPr>
              <a:t>SICUREZZA</a:t>
            </a:r>
            <a:endParaRPr sz="1600">
              <a:latin typeface="Roboto"/>
              <a:ea typeface="Roboto"/>
              <a:cs typeface="Roboto"/>
              <a:sym typeface="Roboto"/>
            </a:endParaRPr>
          </a:p>
          <a:p>
            <a:pPr indent="-330200" lvl="0" marL="45720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600"/>
              <a:buFont typeface="Roboto"/>
              <a:buAutoNum type="arabicPeriod"/>
            </a:pPr>
            <a:r>
              <a:rPr lang="it" sz="1600">
                <a:latin typeface="Roboto"/>
                <a:ea typeface="Roboto"/>
                <a:cs typeface="Roboto"/>
                <a:sym typeface="Roboto"/>
              </a:rPr>
              <a:t>TRAUMA</a:t>
            </a:r>
            <a:endParaRPr sz="1600">
              <a:latin typeface="Roboto"/>
              <a:ea typeface="Roboto"/>
              <a:cs typeface="Roboto"/>
              <a:sym typeface="Roboto"/>
            </a:endParaRPr>
          </a:p>
          <a:p>
            <a:pPr indent="-330200" lvl="0" marL="457200" rtl="0" algn="just">
              <a:spcBef>
                <a:spcPts val="0"/>
              </a:spcBef>
              <a:spcAft>
                <a:spcPts val="0"/>
              </a:spcAft>
              <a:buSzPts val="1600"/>
              <a:buFont typeface="Roboto"/>
              <a:buAutoNum type="arabicPeriod"/>
            </a:pPr>
            <a:r>
              <a:rPr lang="it" sz="1600">
                <a:latin typeface="Roboto"/>
                <a:ea typeface="Roboto"/>
                <a:cs typeface="Roboto"/>
                <a:sym typeface="Roboto"/>
              </a:rPr>
              <a:t>DOLORE </a:t>
            </a:r>
            <a:r>
              <a:rPr lang="it" sz="1600" u="sng">
                <a:solidFill>
                  <a:schemeClr val="hlink"/>
                </a:solidFill>
                <a:latin typeface="Roboto"/>
                <a:ea typeface="Roboto"/>
                <a:cs typeface="Roboto"/>
                <a:sym typeface="Roboto"/>
                <a:hlinkClick r:id="rId6"/>
              </a:rPr>
              <a:t>ADDOMINALE</a:t>
            </a:r>
            <a:endParaRPr sz="1600">
              <a:latin typeface="Roboto"/>
              <a:ea typeface="Roboto"/>
              <a:cs typeface="Roboto"/>
              <a:sym typeface="Roboto"/>
            </a:endParaRPr>
          </a:p>
          <a:p>
            <a:pPr indent="-330200" lvl="0" marL="457200" rtl="0" algn="just">
              <a:spcBef>
                <a:spcPts val="0"/>
              </a:spcBef>
              <a:spcAft>
                <a:spcPts val="0"/>
              </a:spcAft>
              <a:buSzPts val="1600"/>
              <a:buFont typeface="Roboto"/>
              <a:buAutoNum type="arabicPeriod"/>
            </a:pPr>
            <a:r>
              <a:rPr lang="it" sz="1600">
                <a:latin typeface="Roboto"/>
                <a:ea typeface="Roboto"/>
                <a:cs typeface="Roboto"/>
                <a:sym typeface="Roboto"/>
              </a:rPr>
              <a:t>CRISI </a:t>
            </a:r>
            <a:r>
              <a:rPr lang="it" sz="1600" u="sng">
                <a:solidFill>
                  <a:schemeClr val="hlink"/>
                </a:solidFill>
                <a:latin typeface="Roboto"/>
                <a:ea typeface="Roboto"/>
                <a:cs typeface="Roboto"/>
                <a:sym typeface="Roboto"/>
                <a:hlinkClick r:id="rId7"/>
              </a:rPr>
              <a:t>CONVULSIVA</a:t>
            </a:r>
            <a:endParaRPr sz="1600">
              <a:latin typeface="Roboto"/>
              <a:ea typeface="Roboto"/>
              <a:cs typeface="Roboto"/>
              <a:sym typeface="Roboto"/>
            </a:endParaRPr>
          </a:p>
          <a:p>
            <a:pPr indent="-330200" lvl="0" marL="457200" rtl="0" algn="just">
              <a:spcBef>
                <a:spcPts val="0"/>
              </a:spcBef>
              <a:spcAft>
                <a:spcPts val="0"/>
              </a:spcAft>
              <a:buSzPts val="1600"/>
              <a:buFont typeface="Roboto"/>
              <a:buAutoNum type="arabicPeriod"/>
            </a:pPr>
            <a:r>
              <a:rPr lang="it" sz="1600">
                <a:latin typeface="Roboto"/>
                <a:ea typeface="Roboto"/>
                <a:cs typeface="Roboto"/>
                <a:sym typeface="Roboto"/>
              </a:rPr>
              <a:t>SHOCK </a:t>
            </a:r>
            <a:r>
              <a:rPr lang="it" sz="1600" u="sng">
                <a:solidFill>
                  <a:schemeClr val="hlink"/>
                </a:solidFill>
                <a:latin typeface="Roboto"/>
                <a:ea typeface="Roboto"/>
                <a:cs typeface="Roboto"/>
                <a:sym typeface="Roboto"/>
                <a:hlinkClick r:id="rId8"/>
              </a:rPr>
              <a:t>SETTICO</a:t>
            </a:r>
            <a:endParaRPr sz="1600">
              <a:latin typeface="Roboto"/>
              <a:ea typeface="Roboto"/>
              <a:cs typeface="Roboto"/>
              <a:sym typeface="Roboto"/>
            </a:endParaRPr>
          </a:p>
          <a:p>
            <a:pPr indent="-330200" lvl="0" marL="457200" rtl="0" algn="just">
              <a:spcBef>
                <a:spcPts val="0"/>
              </a:spcBef>
              <a:spcAft>
                <a:spcPts val="0"/>
              </a:spcAft>
              <a:buSzPts val="1600"/>
              <a:buFont typeface="Roboto"/>
              <a:buAutoNum type="arabicPeriod"/>
            </a:pPr>
            <a:r>
              <a:rPr lang="it" sz="1600">
                <a:latin typeface="Roboto"/>
                <a:ea typeface="Roboto"/>
                <a:cs typeface="Roboto"/>
                <a:sym typeface="Roboto"/>
              </a:rPr>
              <a:t>SHOCK </a:t>
            </a:r>
            <a:r>
              <a:rPr lang="it" sz="1600" u="sng">
                <a:solidFill>
                  <a:schemeClr val="hlink"/>
                </a:solidFill>
                <a:latin typeface="Roboto"/>
                <a:ea typeface="Roboto"/>
                <a:cs typeface="Roboto"/>
                <a:sym typeface="Roboto"/>
                <a:hlinkClick r:id="rId9"/>
              </a:rPr>
              <a:t>IPOVOLEMICO</a:t>
            </a:r>
            <a:endParaRPr sz="1600">
              <a:latin typeface="Roboto"/>
              <a:ea typeface="Roboto"/>
              <a:cs typeface="Roboto"/>
              <a:sym typeface="Roboto"/>
            </a:endParaRPr>
          </a:p>
          <a:p>
            <a:pPr indent="-330200" lvl="0" marL="457200" rtl="0" algn="just">
              <a:spcBef>
                <a:spcPts val="0"/>
              </a:spcBef>
              <a:spcAft>
                <a:spcPts val="0"/>
              </a:spcAft>
              <a:buSzPts val="1600"/>
              <a:buFont typeface="Roboto"/>
              <a:buAutoNum type="arabicPeriod"/>
            </a:pPr>
            <a:r>
              <a:rPr lang="it" sz="1600" u="sng">
                <a:solidFill>
                  <a:schemeClr val="hlink"/>
                </a:solidFill>
                <a:latin typeface="Roboto"/>
                <a:ea typeface="Roboto"/>
                <a:cs typeface="Roboto"/>
                <a:sym typeface="Roboto"/>
                <a:hlinkClick r:id="rId10"/>
              </a:rPr>
              <a:t>BLSD</a:t>
            </a:r>
            <a:r>
              <a:rPr lang="it" sz="1600">
                <a:latin typeface="Roboto"/>
                <a:ea typeface="Roboto"/>
                <a:cs typeface="Roboto"/>
                <a:sym typeface="Roboto"/>
              </a:rPr>
              <a:t> E ACC</a:t>
            </a:r>
            <a:endParaRPr sz="1600">
              <a:latin typeface="Roboto"/>
              <a:ea typeface="Roboto"/>
              <a:cs typeface="Roboto"/>
              <a:sym typeface="Roboto"/>
            </a:endParaRPr>
          </a:p>
          <a:p>
            <a:pPr indent="-330200" lvl="0" marL="457200" rtl="0" algn="just">
              <a:spcBef>
                <a:spcPts val="0"/>
              </a:spcBef>
              <a:spcAft>
                <a:spcPts val="0"/>
              </a:spcAft>
              <a:buSzPts val="1600"/>
              <a:buFont typeface="Roboto"/>
              <a:buAutoNum type="arabicPeriod"/>
            </a:pPr>
            <a:r>
              <a:rPr lang="it" sz="1600">
                <a:latin typeface="Roboto"/>
                <a:ea typeface="Roboto"/>
                <a:cs typeface="Roboto"/>
                <a:sym typeface="Roboto"/>
              </a:rPr>
              <a:t>METODO </a:t>
            </a:r>
            <a:r>
              <a:rPr lang="it" sz="1600" u="sng">
                <a:solidFill>
                  <a:schemeClr val="hlink"/>
                </a:solidFill>
                <a:latin typeface="Roboto"/>
                <a:ea typeface="Roboto"/>
                <a:cs typeface="Roboto"/>
                <a:sym typeface="Roboto"/>
                <a:hlinkClick r:id="rId11"/>
              </a:rPr>
              <a:t>SBAR</a:t>
            </a:r>
            <a:r>
              <a:rPr lang="it" sz="1600">
                <a:latin typeface="Roboto"/>
                <a:ea typeface="Roboto"/>
                <a:cs typeface="Roboto"/>
                <a:sym typeface="Roboto"/>
              </a:rPr>
              <a:t> </a:t>
            </a:r>
            <a:endParaRPr sz="1600"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spcBef>
                <a:spcPts val="900"/>
              </a:spcBef>
              <a:spcAft>
                <a:spcPts val="0"/>
              </a:spcAft>
              <a:buNone/>
            </a:pPr>
            <a:r>
              <a:t/>
            </a:r>
            <a:endParaRPr sz="1300"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45818E"/>
        </a:solidFill>
      </p:bgPr>
    </p:bg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27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BIBLIOGRAFIA</a:t>
            </a:r>
            <a:endParaRPr/>
          </a:p>
        </p:txBody>
      </p:sp>
      <p:sp>
        <p:nvSpPr>
          <p:cNvPr id="127" name="Google Shape;127;p27"/>
          <p:cNvSpPr txBox="1"/>
          <p:nvPr>
            <p:ph idx="1" type="body"/>
          </p:nvPr>
        </p:nvSpPr>
        <p:spPr>
          <a:xfrm>
            <a:off x="471900" y="1919075"/>
            <a:ext cx="8222100" cy="3086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11150" lvl="0" marL="45720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Char char="➨"/>
            </a:pPr>
            <a:r>
              <a:rPr lang="it" sz="1300"/>
              <a:t>Advanced Life Support, EDIZIONE ITALIANA LINEE GUIDA ERC 2015, IRC, 2020;</a:t>
            </a:r>
            <a:endParaRPr sz="1300"/>
          </a:p>
          <a:p>
            <a:pPr indent="-311150" lvl="0" marL="457200" rtl="0" algn="just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300"/>
              <a:buChar char="➨"/>
            </a:pPr>
            <a:r>
              <a:rPr lang="it" sz="1300"/>
              <a:t>Infermieristica in AREA CRITICA, MC GRAW HILL, L.Sasso, A. Silvestro, G. Rocco, L.Tibaldi, F.Moggia, 2012;</a:t>
            </a:r>
            <a:endParaRPr sz="1300"/>
          </a:p>
          <a:p>
            <a:pPr indent="-311150" lvl="0" marL="457200" rtl="0" algn="just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300"/>
              <a:buChar char="➨"/>
            </a:pPr>
            <a:r>
              <a:rPr lang="it" sz="1300"/>
              <a:t>Interpretazione dell’ECG, L’ECG FACILE,  ANTONIO DELFINO EDITORE, F.Castaldo, 2011;</a:t>
            </a:r>
            <a:endParaRPr sz="1300"/>
          </a:p>
          <a:p>
            <a:pPr indent="-311150" lvl="0" marL="457200" rtl="0" algn="just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300"/>
              <a:buChar char="➨"/>
            </a:pPr>
            <a:r>
              <a:rPr lang="it" sz="1300"/>
              <a:t>Insufficienza respiratoria acuta: dalla CPAP alla NIV, C.G. EDIZIONI MEDICO SCIENTIFICHE, S.I.M.E.U.2015;</a:t>
            </a:r>
            <a:endParaRPr sz="1300"/>
          </a:p>
          <a:p>
            <a:pPr indent="-311150" lvl="0" marL="457200" rtl="0" algn="just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300"/>
              <a:buChar char="➨"/>
            </a:pPr>
            <a:r>
              <a:rPr lang="it" sz="1300"/>
              <a:t>MEDICINA DI EMERGENZA E DI PRONTO SOCCORSO, approccio clinico essenziale, CIC Edizioni Internazionali, M.G.Balzanelli, 2017;</a:t>
            </a:r>
            <a:endParaRPr sz="1300"/>
          </a:p>
          <a:p>
            <a:pPr indent="-311150" lvl="0" marL="457200" rtl="0" algn="just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300"/>
              <a:buChar char="➨"/>
            </a:pPr>
            <a:r>
              <a:rPr lang="it" sz="1300"/>
              <a:t>MEDICINA INTERNA DI Netter, EDRA MASSON, P.M.Mannucci, F.Salerno, 2005;</a:t>
            </a:r>
            <a:endParaRPr sz="1300"/>
          </a:p>
          <a:p>
            <a:pPr indent="-311150" lvl="0" marL="457200" rtl="0" algn="just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300"/>
              <a:buChar char="➨"/>
            </a:pPr>
            <a:r>
              <a:rPr lang="it" sz="1300"/>
              <a:t>THE ICU BOOK, TERAPIA INTENSIVA, principi fondamentali,, EDRA MASSON, P.L.Marino, 2014.</a:t>
            </a:r>
            <a:endParaRPr sz="1300"/>
          </a:p>
          <a:p>
            <a:pPr indent="0" lvl="0" marL="914400" rtl="0" algn="just">
              <a:lnSpc>
                <a:spcPct val="100000"/>
              </a:lnSpc>
              <a:spcBef>
                <a:spcPts val="1000"/>
              </a:spcBef>
              <a:spcAft>
                <a:spcPts val="1000"/>
              </a:spcAft>
              <a:buNone/>
            </a:pPr>
            <a:r>
              <a:t/>
            </a:r>
            <a:endParaRPr sz="11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45818E"/>
        </a:solidFill>
      </p:bgPr>
    </p:bg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28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SITOGRAFIA</a:t>
            </a:r>
            <a:endParaRPr/>
          </a:p>
        </p:txBody>
      </p:sp>
      <p:sp>
        <p:nvSpPr>
          <p:cNvPr id="133" name="Google Shape;133;p28"/>
          <p:cNvSpPr txBox="1"/>
          <p:nvPr>
            <p:ph idx="1" type="body"/>
          </p:nvPr>
        </p:nvSpPr>
        <p:spPr>
          <a:xfrm>
            <a:off x="471900" y="1919075"/>
            <a:ext cx="8222100" cy="3086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30200" lvl="0" marL="45720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600"/>
              <a:buChar char="●"/>
            </a:pPr>
            <a:r>
              <a:rPr lang="it" sz="1600" u="sng">
                <a:solidFill>
                  <a:schemeClr val="hlink"/>
                </a:solidFill>
                <a:hlinkClick r:id="rId3"/>
              </a:rPr>
              <a:t>https://www.auslromagna.it/</a:t>
            </a:r>
            <a:endParaRPr sz="1600">
              <a:solidFill>
                <a:srgbClr val="434343"/>
              </a:solidFill>
            </a:endParaRPr>
          </a:p>
          <a:p>
            <a:pPr indent="-330200" lvl="0" marL="457200" rtl="0" algn="just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rgbClr val="434343"/>
              </a:buClr>
              <a:buSzPts val="1600"/>
              <a:buChar char="●"/>
            </a:pPr>
            <a:r>
              <a:rPr lang="it" sz="1600" u="sng">
                <a:solidFill>
                  <a:schemeClr val="hlink"/>
                </a:solidFill>
                <a:hlinkClick r:id="rId4"/>
              </a:rPr>
              <a:t>http://www.salute.gov.it/portale/rapportiInternazionali/menuContenutoRapportiInternazionali.jsp?lingua=italiano&amp;area=rapporti&amp;menu=mondiale</a:t>
            </a:r>
            <a:endParaRPr sz="1600">
              <a:solidFill>
                <a:srgbClr val="434343"/>
              </a:solidFill>
            </a:endParaRPr>
          </a:p>
          <a:p>
            <a:pPr indent="-330200" lvl="0" marL="457200" rtl="0" algn="just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rgbClr val="434343"/>
              </a:buClr>
              <a:buSzPts val="1600"/>
              <a:buChar char="●"/>
            </a:pPr>
            <a:r>
              <a:rPr lang="it" sz="1600" u="sng">
                <a:solidFill>
                  <a:schemeClr val="hlink"/>
                </a:solidFill>
                <a:hlinkClick r:id="rId5"/>
              </a:rPr>
              <a:t>http://www.salute.gov.it/portale/nuovocoronavirus/homeNuovoCoronavirus.jsp</a:t>
            </a:r>
            <a:endParaRPr sz="1600">
              <a:solidFill>
                <a:srgbClr val="434343"/>
              </a:solidFill>
            </a:endParaRPr>
          </a:p>
          <a:p>
            <a:pPr indent="-330200" lvl="0" marL="457200" rtl="0" algn="just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rgbClr val="434343"/>
              </a:buClr>
              <a:buSzPts val="1600"/>
              <a:buChar char="●"/>
            </a:pPr>
            <a:r>
              <a:rPr lang="it" sz="1600" u="sng">
                <a:solidFill>
                  <a:schemeClr val="hlink"/>
                </a:solidFill>
                <a:hlinkClick r:id="rId6"/>
              </a:rPr>
              <a:t>https://www.my-personaltrainer.it/</a:t>
            </a:r>
            <a:endParaRPr sz="1600">
              <a:solidFill>
                <a:srgbClr val="434343"/>
              </a:solidFill>
            </a:endParaRPr>
          </a:p>
          <a:p>
            <a:pPr indent="-330200" lvl="0" marL="457200" rtl="0" algn="just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rgbClr val="434343"/>
              </a:buClr>
              <a:buSzPts val="1600"/>
              <a:buChar char="●"/>
            </a:pPr>
            <a:r>
              <a:rPr lang="it" sz="1600" u="sng">
                <a:solidFill>
                  <a:schemeClr val="hlink"/>
                </a:solidFill>
                <a:hlinkClick r:id="rId7"/>
              </a:rPr>
              <a:t>https://www.ircouncil.it/</a:t>
            </a:r>
            <a:r>
              <a:rPr lang="it" sz="1600">
                <a:solidFill>
                  <a:srgbClr val="434343"/>
                </a:solidFill>
              </a:rPr>
              <a:t> </a:t>
            </a:r>
            <a:endParaRPr sz="1600">
              <a:solidFill>
                <a:srgbClr val="434343"/>
              </a:solidFill>
            </a:endParaRPr>
          </a:p>
          <a:p>
            <a:pPr indent="0" lvl="0" marL="914400" rtl="0" algn="just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rgbClr val="434343"/>
              </a:solidFill>
            </a:endParaRPr>
          </a:p>
          <a:p>
            <a:pPr indent="0" lvl="0" marL="914400" rtl="0" algn="just">
              <a:lnSpc>
                <a:spcPct val="95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t/>
            </a:r>
            <a:endParaRPr sz="2000">
              <a:solidFill>
                <a:srgbClr val="434343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45818E"/>
        </a:solidFill>
      </p:bgPr>
    </p:bg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29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DIPARTIMENTO </a:t>
            </a:r>
            <a:r>
              <a:rPr lang="it" u="sng">
                <a:solidFill>
                  <a:schemeClr val="hlink"/>
                </a:solidFill>
                <a:hlinkClick r:id="rId3"/>
              </a:rPr>
              <a:t>EMERGENZA</a:t>
            </a:r>
            <a:r>
              <a:rPr lang="it"/>
              <a:t>: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PROCEDURE AZIENDALI</a:t>
            </a:r>
            <a:endParaRPr/>
          </a:p>
        </p:txBody>
      </p:sp>
      <p:sp>
        <p:nvSpPr>
          <p:cNvPr id="139" name="Google Shape;139;p29"/>
          <p:cNvSpPr txBox="1"/>
          <p:nvPr>
            <p:ph idx="1" type="body"/>
          </p:nvPr>
        </p:nvSpPr>
        <p:spPr>
          <a:xfrm>
            <a:off x="471900" y="1919075"/>
            <a:ext cx="8222100" cy="3086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30200" lvl="0" marL="457200" rtl="0" algn="just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600"/>
              <a:buChar char="●"/>
            </a:pPr>
            <a:r>
              <a:rPr lang="it" sz="1600">
                <a:solidFill>
                  <a:srgbClr val="434343"/>
                </a:solidFill>
                <a:uFill>
                  <a:noFill/>
                </a:uFill>
                <a:hlinkClick r:id="rId4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PA110 Modalità di funzionamento del Sistema Integrato Assistenza Grandi Traumi S.I.A.T. rev. 0 del 18-01-2018</a:t>
            </a:r>
            <a:r>
              <a:rPr lang="it" sz="1600">
                <a:solidFill>
                  <a:srgbClr val="434343"/>
                </a:solidFill>
              </a:rPr>
              <a:t>;</a:t>
            </a:r>
            <a:endParaRPr sz="1600">
              <a:solidFill>
                <a:srgbClr val="434343"/>
              </a:solidFill>
            </a:endParaRPr>
          </a:p>
          <a:p>
            <a:pPr indent="0" lvl="0" marL="914400" rtl="0" algn="just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1600">
              <a:solidFill>
                <a:srgbClr val="434343"/>
              </a:solidFill>
            </a:endParaRPr>
          </a:p>
          <a:p>
            <a:pPr indent="-330200" lvl="0" marL="457200" rtl="0" algn="just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Clr>
                <a:srgbClr val="434343"/>
              </a:buClr>
              <a:buSzPts val="1600"/>
              <a:buChar char="●"/>
            </a:pPr>
            <a:r>
              <a:rPr lang="it" sz="1600">
                <a:solidFill>
                  <a:srgbClr val="434343"/>
                </a:solidFill>
                <a:uFill>
                  <a:noFill/>
                </a:uFill>
                <a:hlinkClick r:id="rId5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PD02 Attività clinica di Pronto Soccorso rev. 0 del 12-12-2016 - Dipartimento Emergenza</a:t>
            </a:r>
            <a:r>
              <a:rPr lang="it" sz="1600">
                <a:solidFill>
                  <a:srgbClr val="434343"/>
                </a:solidFill>
              </a:rPr>
              <a:t>. </a:t>
            </a:r>
            <a:endParaRPr sz="1600">
              <a:solidFill>
                <a:srgbClr val="434343"/>
              </a:solidFill>
            </a:endParaRPr>
          </a:p>
          <a:p>
            <a:pPr indent="0" lvl="0" marL="914400" rtl="0" algn="just">
              <a:lnSpc>
                <a:spcPct val="95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 sz="1600">
              <a:solidFill>
                <a:srgbClr val="434343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Material">
  <a:themeElements>
    <a:clrScheme name="Material">
      <a:dk1>
        <a:srgbClr val="4285F4"/>
      </a:dk1>
      <a:lt1>
        <a:srgbClr val="FFFFFF"/>
      </a:lt1>
      <a:dk2>
        <a:srgbClr val="424242"/>
      </a:dk2>
      <a:lt2>
        <a:srgbClr val="737373"/>
      </a:lt2>
      <a:accent1>
        <a:srgbClr val="0277BD"/>
      </a:accent1>
      <a:accent2>
        <a:srgbClr val="0F9D58"/>
      </a:accent2>
      <a:accent3>
        <a:srgbClr val="DB4437"/>
      </a:accent3>
      <a:accent4>
        <a:srgbClr val="FAFAFA"/>
      </a:accent4>
      <a:accent5>
        <a:srgbClr val="1A237E"/>
      </a:accent5>
      <a:accent6>
        <a:srgbClr val="F4B400"/>
      </a:accent6>
      <a:hlink>
        <a:srgbClr val="1A237E"/>
      </a:hlink>
      <a:folHlink>
        <a:srgbClr val="1A237E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